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1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ukta Light" panose="020B0604020202020204" charset="0"/>
      <p:regular r:id="rId17"/>
    </p:embeddedFont>
    <p:embeddedFont>
      <p:font typeface="Prompt Medium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tmp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0833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90775"/>
            <a:ext cx="7415927" cy="189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450"/>
              </a:lnSpc>
              <a:buNone/>
            </a:pPr>
            <a:r>
              <a:rPr lang="en-US" sz="5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Introduction to E-Commerce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4653677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E-commerce has transformed how businesses operate and consumers shop. It allows companies to reach a global audience, providing convenience and accessibility for buyers.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19170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Thank You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2477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We hope this overview of E-commerce has been informative and insightful. Please feel free to ask any questions.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6905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HTML Structure and key tags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98858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0135" y="3101697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29885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Head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479602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Contains metadata about the page, not displayed on the page itself. Includes title, links to stylesheets, and scripts.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298858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6919" y="3101697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29885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Body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3479602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visible content of the webpage, including text, images, and interactive elements.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97931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6202" y="6092428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9793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Tags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647033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Used to define elements and their content, providing structure and meaning to the HTML document.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8788" y="611862"/>
            <a:ext cx="6143744" cy="618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Key HTML Elements Used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78788" y="1563648"/>
            <a:ext cx="7586424" cy="6054090"/>
          </a:xfrm>
          <a:prstGeom prst="roundRect">
            <a:avLst>
              <a:gd name="adj" fmla="val 154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86408" y="1571268"/>
            <a:ext cx="7571184" cy="63817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08936" y="1712357"/>
            <a:ext cx="3336727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Element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98338" y="1712357"/>
            <a:ext cx="3336727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Description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86408" y="2209443"/>
            <a:ext cx="7571184" cy="135016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08936" y="2350532"/>
            <a:ext cx="3336727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&lt;div&gt;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798338" y="2350532"/>
            <a:ext cx="3336727" cy="1067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Divides the page into sections, allowing for easier styling and organization.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86408" y="3559612"/>
            <a:ext cx="7571184" cy="135016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08936" y="3700701"/>
            <a:ext cx="3336727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&lt;img&gt;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798338" y="3700701"/>
            <a:ext cx="3336727" cy="1067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Displays images, essential for showcasing products and enhancing visual appeal.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86408" y="4909780"/>
            <a:ext cx="7571184" cy="135016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08936" y="5050869"/>
            <a:ext cx="3336727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&lt;p&gt;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798338" y="5050869"/>
            <a:ext cx="3336727" cy="1067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Used for paragraphs, presenting product descriptions and other textual information.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86408" y="6259949"/>
            <a:ext cx="7571184" cy="135016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08936" y="6401038"/>
            <a:ext cx="3336727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&lt;a&gt;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798338" y="6401038"/>
            <a:ext cx="3336727" cy="1067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Creates links to other pages or resources, allowing users to navigate and explore the site.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4000" y="626626"/>
            <a:ext cx="7548801" cy="1266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Introduction to CSS and Styling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610588" y="2234565"/>
            <a:ext cx="30480" cy="5369957"/>
          </a:xfrm>
          <a:prstGeom prst="roundRect">
            <a:avLst>
              <a:gd name="adj" fmla="val 314031"/>
            </a:avLst>
          </a:prstGeom>
          <a:solidFill>
            <a:srgbClr val="6D4562"/>
          </a:solidFill>
          <a:ln/>
        </p:spPr>
      </p:sp>
      <p:sp>
        <p:nvSpPr>
          <p:cNvPr id="5" name="Shape 2"/>
          <p:cNvSpPr/>
          <p:nvPr/>
        </p:nvSpPr>
        <p:spPr>
          <a:xfrm>
            <a:off x="6851690" y="2732008"/>
            <a:ext cx="797600" cy="30480"/>
          </a:xfrm>
          <a:prstGeom prst="roundRect">
            <a:avLst>
              <a:gd name="adj" fmla="val 314031"/>
            </a:avLst>
          </a:prstGeom>
          <a:solidFill>
            <a:srgbClr val="6D4562"/>
          </a:solidFill>
          <a:ln/>
        </p:spPr>
      </p:sp>
      <p:sp>
        <p:nvSpPr>
          <p:cNvPr id="6" name="Shape 3"/>
          <p:cNvSpPr/>
          <p:nvPr/>
        </p:nvSpPr>
        <p:spPr>
          <a:xfrm>
            <a:off x="6369487" y="2490907"/>
            <a:ext cx="512683" cy="512683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68916" y="2595324"/>
            <a:ext cx="113705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879199" y="2462451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Selectors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879199" y="2915603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Target specific HTML elements to apply styles to, like classes, IDs, or element types.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51690" y="4597956"/>
            <a:ext cx="797600" cy="30480"/>
          </a:xfrm>
          <a:prstGeom prst="roundRect">
            <a:avLst>
              <a:gd name="adj" fmla="val 314031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6369487" y="4356854"/>
            <a:ext cx="512683" cy="512683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36888" y="4461272"/>
            <a:ext cx="177760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879199" y="4328398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Properties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879199" y="4781550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Determine the style of the element, such as color, font size, background image, and margins.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51690" y="6463903"/>
            <a:ext cx="797600" cy="30480"/>
          </a:xfrm>
          <a:prstGeom prst="roundRect">
            <a:avLst>
              <a:gd name="adj" fmla="val 314031"/>
            </a:avLst>
          </a:prstGeom>
          <a:solidFill>
            <a:srgbClr val="6D4562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9487" y="6222802"/>
            <a:ext cx="512683" cy="512683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37722" y="6327219"/>
            <a:ext cx="176212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879199" y="6194346"/>
            <a:ext cx="2532102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Values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879199" y="6647498"/>
            <a:ext cx="5953601" cy="729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Specify the actual style to apply to the chosen property, like red, 16px, or url(image.jpg).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67307"/>
            <a:ext cx="948987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CSS in Action - styling key Element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Product Images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1599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Using CSS, product images can be resized, framed, and displayed consistently throughout the website.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Headings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1599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Font size, color, and alignment can be tailored to create visually appealing and clear headings.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Descriptions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15992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CSS can enhance readability by adjusting font size, line height, and color to provide a pleasant reading experience.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tgpdcorrectecommerce - Notepa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9559"/>
            <a:ext cx="14630400" cy="779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28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edStore | Ecommerce Website Design — Mozilla Firefox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506" y="571005"/>
            <a:ext cx="13165387" cy="708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55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tgpdcorrectecommerce - Notepa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-579119"/>
            <a:ext cx="13745493" cy="823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237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dStore | Ecommerce Website Design — Mozilla Firefox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46" y="250965"/>
            <a:ext cx="13165387" cy="708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567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332</Words>
  <Application>Microsoft Office PowerPoint</Application>
  <PresentationFormat>Custom</PresentationFormat>
  <Paragraphs>48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Mukta Light</vt:lpstr>
      <vt:lpstr>Prompt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</cp:lastModifiedBy>
  <cp:revision>3</cp:revision>
  <dcterms:created xsi:type="dcterms:W3CDTF">2024-11-12T14:22:33Z</dcterms:created>
  <dcterms:modified xsi:type="dcterms:W3CDTF">2024-11-12T16:18:07Z</dcterms:modified>
</cp:coreProperties>
</file>